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C73ED8B-5E00-4EE4-A780-15E5A4578A0B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Recall that the characteristic reaction of aldehydes and ketones is nucleophilic addition. An aldol reaction is a nucleophilic addition in which an enolate is the nucleophile.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36513" y="2895600"/>
            <a:ext cx="2706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1600" b="0">
                <a:solidFill>
                  <a:srgbClr val="3366CC"/>
                </a:solidFill>
                <a:latin typeface="Tahoma" pitchFamily="34" charset="0"/>
              </a:rPr>
              <a:t>Figure 24.1</a:t>
            </a:r>
          </a:p>
          <a:p>
            <a:pPr algn="r" eaLnBrk="1" hangingPunct="1"/>
            <a:r>
              <a:rPr lang="en-US" sz="1400" b="0"/>
              <a:t>The aldol reaction</a:t>
            </a:r>
            <a:r>
              <a:rPr lang="en-US" sz="1400" b="0">
                <a:cs typeface="Arial" charset="0"/>
              </a:rPr>
              <a:t>—An example</a:t>
            </a:r>
          </a:p>
          <a:p>
            <a:pPr algn="r" eaLnBrk="1" hangingPunct="1"/>
            <a:r>
              <a:rPr lang="en-US" sz="1400" b="0">
                <a:cs typeface="Arial" charset="0"/>
              </a:rPr>
              <a:t>of nucleophilic addition</a:t>
            </a:r>
          </a:p>
        </p:txBody>
      </p:sp>
      <p:pic>
        <p:nvPicPr>
          <p:cNvPr id="512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8148638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F4AC14F-5EBF-48B5-8597-842EDC17ED9E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A second example of an aldol reaction is shown with propanal as the starting material. The two molecules of the aldehyde that participate in the aldol reaction react in opposite ways.</a:t>
            </a:r>
            <a:r>
              <a:rPr lang="en-US">
                <a:sym typeface="Symbol" pitchFamily="18" charset="2"/>
              </a:rPr>
              <a:t> </a:t>
            </a:r>
            <a:endParaRPr lang="en-US"/>
          </a:p>
        </p:txBody>
      </p:sp>
      <p:pic>
        <p:nvPicPr>
          <p:cNvPr id="6149" name="Picture 7" descr="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77"/>
          <a:stretch>
            <a:fillRect/>
          </a:stretch>
        </p:blipFill>
        <p:spPr bwMode="auto">
          <a:xfrm>
            <a:off x="533400" y="4065588"/>
            <a:ext cx="80772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85518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F4AC14F-5EBF-48B5-8597-842EDC17ED9E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A second example of an aldol reaction is shown with propanal as the starting material. The two molecules of the aldehyde that participate in the aldol reaction react in opposite ways.</a:t>
            </a:r>
            <a:r>
              <a:rPr lang="en-US">
                <a:sym typeface="Symbol" pitchFamily="18" charset="2"/>
              </a:rPr>
              <a:t> </a:t>
            </a:r>
            <a:endParaRPr lang="en-US"/>
          </a:p>
        </p:txBody>
      </p:sp>
      <p:pic>
        <p:nvPicPr>
          <p:cNvPr id="6149" name="Picture 7" descr="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77"/>
          <a:stretch>
            <a:fillRect/>
          </a:stretch>
        </p:blipFill>
        <p:spPr bwMode="auto">
          <a:xfrm>
            <a:off x="533400" y="4065588"/>
            <a:ext cx="80772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85518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2</cp:revision>
  <dcterms:created xsi:type="dcterms:W3CDTF">2019-11-16T12:47:35Z</dcterms:created>
  <dcterms:modified xsi:type="dcterms:W3CDTF">2019-11-16T12:52:26Z</dcterms:modified>
</cp:coreProperties>
</file>